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6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21F81A-F57B-47A9-A686-F6DED13DE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3C2467B-A4CC-4964-8F35-F3148EC013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BF91E5E-0B9D-49D8-8036-25CEFFB05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EDBB0-4EDC-41EC-99DA-12DA2993F427}" type="datetimeFigureOut">
              <a:rPr lang="zh-TW" altLang="en-US" smtClean="0"/>
              <a:t>2024/11/19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F2F50A0-DFC0-4C7C-8155-A9C7C9EA5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1AE0357-373C-4CCC-BD33-AD3FCC007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F63B-F0E6-4AAE-BACA-746E02FBDD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7646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14F28E-F5BC-42C0-8BFD-6D33DBC56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D8C2EEB-88E1-4D4C-84F3-1C571B07E8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A66BF20-3260-4EB3-A4F9-5C0E3AE74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EDBB0-4EDC-41EC-99DA-12DA2993F427}" type="datetimeFigureOut">
              <a:rPr lang="zh-TW" altLang="en-US" smtClean="0"/>
              <a:t>2024/11/19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CBB48EA-073B-46B4-8DFC-2AFDEE16C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6219611-9D1C-498E-8783-AF4DB6DB3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F63B-F0E6-4AAE-BACA-746E02FBDD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737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653A36B3-9041-4A98-8B60-6DFC25D93B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BFDC915-3509-4CC9-B06B-D865E4C506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5A3C113-A218-4335-8466-EAD6093EF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EDBB0-4EDC-41EC-99DA-12DA2993F427}" type="datetimeFigureOut">
              <a:rPr lang="zh-TW" altLang="en-US" smtClean="0"/>
              <a:t>2024/11/19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54DB694-74DD-4791-AD20-93EF8D1CB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FC185E-47FB-40B9-B85E-CC50C3157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F63B-F0E6-4AAE-BACA-746E02FBDD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0039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3B799B0-28E3-409A-A4CA-5F08D77F0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0BC4CB2-BC7D-48A1-8439-3704A876C1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59DA013-6D50-4E3D-8306-A4FBA62B6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EDBB0-4EDC-41EC-99DA-12DA2993F427}" type="datetimeFigureOut">
              <a:rPr lang="zh-TW" altLang="en-US" smtClean="0"/>
              <a:t>2024/11/19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F51393F-42BF-4A1A-A346-47048D106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31B6CA7-CA13-41E0-B75C-653C7B5A2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F63B-F0E6-4AAE-BACA-746E02FBDD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8981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7E6E748-D3E6-4557-8B3B-2F72F24D0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D2F8BE3-0C72-45F3-A674-656DAA0F3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2F79231-84C7-4B59-84A4-95A88E0AE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EDBB0-4EDC-41EC-99DA-12DA2993F427}" type="datetimeFigureOut">
              <a:rPr lang="zh-TW" altLang="en-US" smtClean="0"/>
              <a:t>2024/11/19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ADDFD6A-4009-4F6C-AD90-E006551FC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C831A41-C05F-4317-A3A0-2F2222FF6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F63B-F0E6-4AAE-BACA-746E02FBDD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2166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568888D-A0A7-4A1B-9CF4-B9F51559F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9460D89-6028-4706-9B02-DDF0A0DFAA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8AB6BD5-2446-443A-BCF9-F292084DF7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B6FB89B-DCC8-4D72-B519-9D2536363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EDBB0-4EDC-41EC-99DA-12DA2993F427}" type="datetimeFigureOut">
              <a:rPr lang="zh-TW" altLang="en-US" smtClean="0"/>
              <a:t>2024/11/19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FA6D505-379B-4F5D-890A-A9B69D745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35E2F19-0680-4850-8373-AB6E23E58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F63B-F0E6-4AAE-BACA-746E02FBDD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8621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B8090D-9C69-468D-97D9-C89D7F92A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F6BA739-63BA-409B-8435-8FD9E9A009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649735E-64DD-433A-A9E4-5E1BFFCC6B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2D41CB0F-CCE5-47F7-9C0C-36E7EE97DB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D9B758E8-24D0-44F1-97FA-DCDC341EC6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9F05DD83-5361-4D24-A039-1CE1FCF9F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EDBB0-4EDC-41EC-99DA-12DA2993F427}" type="datetimeFigureOut">
              <a:rPr lang="zh-TW" altLang="en-US" smtClean="0"/>
              <a:t>2024/11/19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594BCE0F-5880-4844-BDAD-E0724AEF2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2AA114AC-E8E6-468C-8231-7549E18A0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F63B-F0E6-4AAE-BACA-746E02FBDD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6402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B08B16A-6FB3-466D-9E65-DF63723E3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36CC2C6-5B48-4455-AE3C-38FA5C860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EDBB0-4EDC-41EC-99DA-12DA2993F427}" type="datetimeFigureOut">
              <a:rPr lang="zh-TW" altLang="en-US" smtClean="0"/>
              <a:t>2024/11/19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9AEC7394-3C81-4BB8-B959-F25EFF1E9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62076E4-D507-4BC0-9E70-D0223D95C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F63B-F0E6-4AAE-BACA-746E02FBDD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6704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66258170-A868-4B0B-AD34-19C428C82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EDBB0-4EDC-41EC-99DA-12DA2993F427}" type="datetimeFigureOut">
              <a:rPr lang="zh-TW" altLang="en-US" smtClean="0"/>
              <a:t>2024/11/19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C7D63882-9EEB-4925-AE33-AE86148C2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0BFAF5F-2E8D-4C86-9ADB-BC76E5969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F63B-F0E6-4AAE-BACA-746E02FBDD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1353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702E5C-B1C0-4683-A465-6C0CA5727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DDB8971-04BF-40B6-93D3-2E70D1A0D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3BDE136-5BD2-4AC1-BD33-2A08FCE69A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A3BEC86-49FF-4A51-9CAC-EE09C16DD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EDBB0-4EDC-41EC-99DA-12DA2993F427}" type="datetimeFigureOut">
              <a:rPr lang="zh-TW" altLang="en-US" smtClean="0"/>
              <a:t>2024/11/19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6931FE4-C0C6-4484-9A32-30381D61F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706806D-0E01-44CD-80E8-815EF594F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F63B-F0E6-4AAE-BACA-746E02FBDD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0552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7035130-0207-45CA-A890-61303B817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218DE4FF-A915-496C-9BB0-4C978B382A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6DBC94D-D2DE-4D3A-B6E3-50263EB8DD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B923231-9D0D-4A4A-8790-780B54AE1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EDBB0-4EDC-41EC-99DA-12DA2993F427}" type="datetimeFigureOut">
              <a:rPr lang="zh-TW" altLang="en-US" smtClean="0"/>
              <a:t>2024/11/19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810E075-1F1E-4FB0-8727-802DEC8DC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102234A-CA65-4512-8D31-C64C4C5A6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F63B-F0E6-4AAE-BACA-746E02FBDD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1481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C7ED5619-236F-4CA3-ADC8-1DBC82DBD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0532FA9-D388-4C25-8AB0-39EBACD36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D726FAB-EBD7-46B3-AF64-99F8413483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EDBB0-4EDC-41EC-99DA-12DA2993F427}" type="datetimeFigureOut">
              <a:rPr lang="zh-TW" altLang="en-US" smtClean="0"/>
              <a:t>2024/11/19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CBF64EC-82C4-4D7F-A649-29ADC50BA0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E080561-353A-48F2-81FB-5684100E59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6F63B-F0E6-4AAE-BACA-746E02FBDD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0878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FE6871A-5B71-4C81-8258-2249E672E0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FB9E93EE-F525-45CC-85ED-6195BB7577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01_臨床選粹_蔡本志">
            <a:hlinkClick r:id="" action="ppaction://media"/>
            <a:extLst>
              <a:ext uri="{FF2B5EF4-FFF2-40B4-BE49-F238E27FC236}">
                <a16:creationId xmlns:a16="http://schemas.microsoft.com/office/drawing/2014/main" id="{B188556D-461B-420B-A204-70F165712B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5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寬螢幕</PresentationFormat>
  <Paragraphs>0</Paragraphs>
  <Slides>1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佈景主題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</cp:revision>
  <dcterms:created xsi:type="dcterms:W3CDTF">2024-11-19T05:48:06Z</dcterms:created>
  <dcterms:modified xsi:type="dcterms:W3CDTF">2024-11-19T05:49:38Z</dcterms:modified>
</cp:coreProperties>
</file>